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0"/>
  </p:notesMasterIdLst>
  <p:handoutMasterIdLst>
    <p:handoutMasterId r:id="rId91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75" r:id="rId63"/>
    <p:sldId id="676" r:id="rId64"/>
    <p:sldId id="677" r:id="rId65"/>
    <p:sldId id="678" r:id="rId66"/>
    <p:sldId id="679" r:id="rId67"/>
    <p:sldId id="684" r:id="rId68"/>
    <p:sldId id="685" r:id="rId69"/>
    <p:sldId id="686" r:id="rId70"/>
    <p:sldId id="688" r:id="rId71"/>
    <p:sldId id="689" r:id="rId72"/>
    <p:sldId id="682" r:id="rId73"/>
    <p:sldId id="690" r:id="rId74"/>
    <p:sldId id="692" r:id="rId75"/>
    <p:sldId id="693" r:id="rId76"/>
    <p:sldId id="694" r:id="rId77"/>
    <p:sldId id="695" r:id="rId78"/>
    <p:sldId id="697" r:id="rId79"/>
    <p:sldId id="698" r:id="rId80"/>
    <p:sldId id="699" r:id="rId81"/>
    <p:sldId id="723" r:id="rId82"/>
    <p:sldId id="701" r:id="rId83"/>
    <p:sldId id="702" r:id="rId84"/>
    <p:sldId id="703" r:id="rId85"/>
    <p:sldId id="616" r:id="rId86"/>
    <p:sldId id="716" r:id="rId87"/>
    <p:sldId id="717" r:id="rId88"/>
    <p:sldId id="719" r:id="rId8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105" autoAdjust="0"/>
  </p:normalViewPr>
  <p:slideViewPr>
    <p:cSldViewPr>
      <p:cViewPr varScale="1">
        <p:scale>
          <a:sx n="64" d="100"/>
          <a:sy n="64" d="100"/>
        </p:scale>
        <p:origin x="189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19600" y="4114799"/>
            <a:ext cx="35052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Every time you go surf social media on your computer, the chance Jar-Jar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Binks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appears in Episode IX increases 5%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-JJ Abrams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E2588-92E6-49F4-BB38-43BE6835E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52864"/>
            <a:ext cx="2438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31237-939D-4732-8610-F88F00F6D43E}"/>
              </a:ext>
            </a:extLst>
          </p:cNvPr>
          <p:cNvSpPr txBox="1"/>
          <p:nvPr/>
        </p:nvSpPr>
        <p:spPr>
          <a:xfrm>
            <a:off x="2251044" y="3013501"/>
            <a:ext cx="4641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BREATH.</a:t>
            </a:r>
          </a:p>
        </p:txBody>
      </p:sp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5B48E-7B42-4CDA-9BBE-9214B359C7ED}"/>
              </a:ext>
            </a:extLst>
          </p:cNvPr>
          <p:cNvSpPr/>
          <p:nvPr/>
        </p:nvSpPr>
        <p:spPr>
          <a:xfrm>
            <a:off x="1295400" y="434370"/>
            <a:ext cx="70391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That was a lot to take in. </a:t>
            </a:r>
          </a:p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You did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95534-4925-4CFD-A66C-30E05608A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209800"/>
            <a:ext cx="5080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card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ED09-6EBC-41FA-A6AF-0F30A29F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199"/>
            <a:ext cx="9144000" cy="1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B79715-DBC7-449B-AFEB-BB979720BD55}"/>
              </a:ext>
            </a:extLst>
          </p:cNvPr>
          <p:cNvSpPr/>
          <p:nvPr/>
        </p:nvSpPr>
        <p:spPr>
          <a:xfrm>
            <a:off x="2251044" y="3013501"/>
            <a:ext cx="46419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BREATH!</a:t>
            </a:r>
          </a:p>
        </p:txBody>
      </p:sp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11618</TotalTime>
  <Words>1627</Words>
  <Application>Microsoft Office PowerPoint</Application>
  <PresentationFormat>On-screen Show (4:3)</PresentationFormat>
  <Paragraphs>389</Paragraphs>
  <Slides>88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Arial</vt:lpstr>
      <vt:lpstr>Calibri</vt:lpstr>
      <vt:lpstr>Calibri Light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Daniel Clevenger</cp:lastModifiedBy>
  <cp:revision>1487</cp:revision>
  <cp:lastPrinted>2016-01-30T16:23:56Z</cp:lastPrinted>
  <dcterms:created xsi:type="dcterms:W3CDTF">2015-01-20T17:19:00Z</dcterms:created>
  <dcterms:modified xsi:type="dcterms:W3CDTF">2019-04-13T16:42:33Z</dcterms:modified>
</cp:coreProperties>
</file>